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25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89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95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47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7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0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22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35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0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DCC15-E248-49E1-B5AD-C4B0A0443C98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2700F-9CB2-4BA8-82A4-66E1CE9C5C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820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9" y="276202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Programming for Everybody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(Starting with Python)</a:t>
            </a:r>
            <a:endParaRPr lang="ru-RU" b="1" dirty="0">
              <a:solidFill>
                <a:srgbClr val="FFC000"/>
              </a:solidFill>
            </a:endParaRPr>
          </a:p>
        </p:txBody>
      </p:sp>
      <p:pic>
        <p:nvPicPr>
          <p:cNvPr id="1026" name="Picture 2" descr="University of Michigan to upgrade historic Detroit Observa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5" y="2786632"/>
            <a:ext cx="3630589" cy="36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91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7" y="4111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4: Variables and Expressions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5" y="1324947"/>
            <a:ext cx="8848725" cy="20002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460134"/>
            <a:ext cx="9905999" cy="3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5: Conditional Statements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32" y="1360724"/>
            <a:ext cx="9734336" cy="52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773" y="365125"/>
            <a:ext cx="8902454" cy="33345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73" y="3699668"/>
            <a:ext cx="8902454" cy="2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160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6: Functions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576603"/>
            <a:ext cx="12192000" cy="4351338"/>
          </a:xfrm>
        </p:spPr>
        <p:txBody>
          <a:bodyPr>
            <a:normAutofit/>
          </a:bodyPr>
          <a:lstStyle/>
          <a:p>
            <a:r>
              <a:rPr lang="ru-RU" i="1" dirty="0" smtClean="0"/>
              <a:t>«</a:t>
            </a:r>
            <a:r>
              <a:rPr lang="en-US" i="1" dirty="0" smtClean="0"/>
              <a:t>As the </a:t>
            </a:r>
            <a:r>
              <a:rPr lang="en-US" i="1" dirty="0"/>
              <a:t>book moves into more and more complex programs, functions will be an essential way for us to make sense of our code</a:t>
            </a:r>
            <a:r>
              <a:rPr lang="en-US" i="1" dirty="0" smtClean="0"/>
              <a:t>.</a:t>
            </a:r>
            <a:r>
              <a:rPr lang="ru-RU" i="1" dirty="0" smtClean="0"/>
              <a:t>»</a:t>
            </a:r>
            <a:endParaRPr lang="ru-RU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29" y="2647666"/>
            <a:ext cx="8300595" cy="38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09" y="1027906"/>
            <a:ext cx="10356382" cy="47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31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7: Loops and Iterations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08830" y="1240312"/>
            <a:ext cx="7374340" cy="4351338"/>
          </a:xfrm>
        </p:spPr>
        <p:txBody>
          <a:bodyPr/>
          <a:lstStyle/>
          <a:p>
            <a:pPr marL="0" indent="0">
              <a:buNone/>
            </a:pPr>
            <a:r>
              <a:rPr lang="ru-RU" i="1" dirty="0" smtClean="0"/>
              <a:t>«</a:t>
            </a:r>
            <a:r>
              <a:rPr lang="en-US" i="1" dirty="0" smtClean="0"/>
              <a:t>Loops </a:t>
            </a:r>
            <a:r>
              <a:rPr lang="en-US" i="1" dirty="0"/>
              <a:t>are the way we build programs that stay with a problem until the problem is </a:t>
            </a:r>
            <a:r>
              <a:rPr lang="en-US" i="1" dirty="0" smtClean="0"/>
              <a:t>solved</a:t>
            </a:r>
            <a:r>
              <a:rPr lang="ru-RU" i="1" dirty="0" smtClean="0"/>
              <a:t>»</a:t>
            </a:r>
            <a:endParaRPr lang="ru-RU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62" y="2182894"/>
            <a:ext cx="9339475" cy="45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42" y="600501"/>
            <a:ext cx="9086915" cy="57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Overview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955" y="1690688"/>
            <a:ext cx="4831307" cy="5167312"/>
          </a:xfrm>
        </p:spPr>
        <p:txBody>
          <a:bodyPr>
            <a:normAutofit/>
          </a:bodyPr>
          <a:lstStyle/>
          <a:p>
            <a:r>
              <a:rPr lang="en-US" dirty="0" smtClean="0"/>
              <a:t>The author of the course is Dr. Charles “Chuck” Russell Severance, an </a:t>
            </a:r>
            <a:r>
              <a:rPr lang="en-US" dirty="0"/>
              <a:t>A</a:t>
            </a:r>
            <a:r>
              <a:rPr lang="en-US" dirty="0" smtClean="0"/>
              <a:t>merican computer scientist, Clinical Associate Professor of Information at the University of Michigan.</a:t>
            </a:r>
          </a:p>
          <a:p>
            <a:r>
              <a:rPr lang="en-US" dirty="0" smtClean="0"/>
              <a:t>He is also the first Chief Architect of the Sakai Project</a:t>
            </a:r>
          </a:p>
          <a:p>
            <a:endParaRPr lang="ru-RU" dirty="0"/>
          </a:p>
        </p:txBody>
      </p:sp>
      <p:pic>
        <p:nvPicPr>
          <p:cNvPr id="2050" name="Picture 2" descr="Amazon.com: Sakai: Building an Open Source Community eBook: Severance,  Charles Russell: Kindle St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80" y="714008"/>
            <a:ext cx="3815924" cy="5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What’s next?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1663392"/>
            <a:ext cx="6550925" cy="5194608"/>
          </a:xfrm>
        </p:spPr>
        <p:txBody>
          <a:bodyPr/>
          <a:lstStyle/>
          <a:p>
            <a:r>
              <a:rPr lang="en-US" dirty="0" smtClean="0"/>
              <a:t>Data structures of Python</a:t>
            </a:r>
          </a:p>
          <a:p>
            <a:r>
              <a:rPr lang="en-US" dirty="0" smtClean="0"/>
              <a:t>Using Python to Access Web Data</a:t>
            </a:r>
          </a:p>
          <a:p>
            <a:r>
              <a:rPr lang="en-US" dirty="0" smtClean="0"/>
              <a:t>Using Databases with Python</a:t>
            </a:r>
          </a:p>
          <a:p>
            <a:r>
              <a:rPr lang="en-US" dirty="0" smtClean="0"/>
              <a:t>Retrieving, Processing, and Visualizing Data with Python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37" y="1663392"/>
            <a:ext cx="4063668" cy="40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6"/>
            <a:ext cx="12192000" cy="68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1: Why do we Program?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88674"/>
            <a:ext cx="4681181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i="1" dirty="0" smtClean="0"/>
              <a:t>“Your job is to serve the user”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Hardware overview</a:t>
            </a:r>
          </a:p>
          <a:p>
            <a:pPr marL="0" indent="0">
              <a:buNone/>
            </a:pPr>
            <a:r>
              <a:rPr lang="ru-RU" i="1" dirty="0" smtClean="0"/>
              <a:t>«</a:t>
            </a:r>
            <a:r>
              <a:rPr lang="en-US" i="1" dirty="0" smtClean="0"/>
              <a:t>Central </a:t>
            </a:r>
            <a:r>
              <a:rPr lang="en-US" i="1" dirty="0"/>
              <a:t>processing unit, main memory, secondary memory </a:t>
            </a:r>
            <a:r>
              <a:rPr lang="en-US" i="1" dirty="0" smtClean="0"/>
              <a:t>unit</a:t>
            </a:r>
            <a:r>
              <a:rPr lang="ru-RU" i="1" dirty="0" smtClean="0"/>
              <a:t> </a:t>
            </a:r>
            <a:r>
              <a:rPr lang="en-US" i="1" dirty="0" smtClean="0"/>
              <a:t>and </a:t>
            </a:r>
            <a:r>
              <a:rPr lang="en-US" i="1" dirty="0"/>
              <a:t>input/output </a:t>
            </a:r>
            <a:r>
              <a:rPr lang="en-US" i="1" dirty="0" smtClean="0"/>
              <a:t>devices</a:t>
            </a:r>
            <a:r>
              <a:rPr lang="ru-RU" i="1" dirty="0" smtClean="0"/>
              <a:t>»</a:t>
            </a:r>
            <a:endParaRPr lang="en-US" dirty="0" smtClean="0"/>
          </a:p>
          <a:p>
            <a:r>
              <a:rPr lang="en-US" b="1" dirty="0" smtClean="0">
                <a:solidFill>
                  <a:srgbClr val="FFC000"/>
                </a:solidFill>
              </a:rPr>
              <a:t>Python as a language</a:t>
            </a:r>
            <a:endParaRPr lang="ru-RU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ru-RU" i="1" dirty="0" smtClean="0"/>
              <a:t>«</a:t>
            </a:r>
            <a:r>
              <a:rPr lang="en-US" i="1" dirty="0" smtClean="0"/>
              <a:t>Python was not named for a snake</a:t>
            </a:r>
            <a:r>
              <a:rPr lang="ru-RU" i="1" dirty="0" smtClean="0"/>
              <a:t>»</a:t>
            </a:r>
            <a:endParaRPr lang="ru-RU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81" y="1688674"/>
            <a:ext cx="7317299" cy="41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2: Installing and Using Python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3903260" cy="5032375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Introduction to course playground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Installing Python and Atom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Optional Assignment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60" y="1825624"/>
            <a:ext cx="8184250" cy="36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13" y="1027906"/>
            <a:ext cx="10320574" cy="50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274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Week 3: Hello World (really?)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400969"/>
            <a:ext cx="9124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"/>
            <a:ext cx="12192000" cy="68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213</Words>
  <Application>Microsoft Office PowerPoint</Application>
  <PresentationFormat>Широкоэкранный</PresentationFormat>
  <Paragraphs>27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Programming for Everybody (Starting with Python)</vt:lpstr>
      <vt:lpstr>Overview</vt:lpstr>
      <vt:lpstr>Презентация PowerPoint</vt:lpstr>
      <vt:lpstr>Week 1: Why do we Program?</vt:lpstr>
      <vt:lpstr>Week 2: Installing and Using Python</vt:lpstr>
      <vt:lpstr>Презентация PowerPoint</vt:lpstr>
      <vt:lpstr>Презентация PowerPoint</vt:lpstr>
      <vt:lpstr>Week 3: Hello World (really?)</vt:lpstr>
      <vt:lpstr>Презентация PowerPoint</vt:lpstr>
      <vt:lpstr>Week 4: Variables and Expressions</vt:lpstr>
      <vt:lpstr>Презентация PowerPoint</vt:lpstr>
      <vt:lpstr>Week 5: Conditional Statements</vt:lpstr>
      <vt:lpstr>Презентация PowerPoint</vt:lpstr>
      <vt:lpstr>Презентация PowerPoint</vt:lpstr>
      <vt:lpstr>Week 6: Functions</vt:lpstr>
      <vt:lpstr>Презентация PowerPoint</vt:lpstr>
      <vt:lpstr>Презентация PowerPoint</vt:lpstr>
      <vt:lpstr>Week 7: Loops and Iterations</vt:lpstr>
      <vt:lpstr>Презентация PowerPoint</vt:lpstr>
      <vt:lpstr>What’s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Everybody (Starting with Python)</dc:title>
  <dc:creator>HP</dc:creator>
  <cp:lastModifiedBy>HP</cp:lastModifiedBy>
  <cp:revision>9</cp:revision>
  <dcterms:created xsi:type="dcterms:W3CDTF">2020-11-27T00:32:31Z</dcterms:created>
  <dcterms:modified xsi:type="dcterms:W3CDTF">2020-11-27T08:13:40Z</dcterms:modified>
</cp:coreProperties>
</file>